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5" r:id="rId2"/>
  </p:sldMasterIdLst>
  <p:notesMasterIdLst>
    <p:notesMasterId r:id="rId9"/>
  </p:notesMasterIdLst>
  <p:handoutMasterIdLst>
    <p:handoutMasterId r:id="rId10"/>
  </p:handoutMasterIdLst>
  <p:sldIdLst>
    <p:sldId id="259" r:id="rId3"/>
    <p:sldId id="260" r:id="rId4"/>
    <p:sldId id="264" r:id="rId5"/>
    <p:sldId id="265" r:id="rId6"/>
    <p:sldId id="266" r:id="rId7"/>
    <p:sldId id="267" r:id="rId8"/>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304" userDrawn="1">
          <p15:clr>
            <a:srgbClr val="A4A3A4"/>
          </p15:clr>
        </p15:guide>
        <p15:guide id="3" orient="horz" pos="4144" userDrawn="1">
          <p15:clr>
            <a:srgbClr val="A4A3A4"/>
          </p15:clr>
        </p15:guide>
        <p15:guide id="4" orient="horz" pos="3952" userDrawn="1">
          <p15:clr>
            <a:srgbClr val="A4A3A4"/>
          </p15:clr>
        </p15:guide>
        <p15:guide id="5" orient="horz" pos="1136" userDrawn="1">
          <p15:clr>
            <a:srgbClr val="A4A3A4"/>
          </p15:clr>
        </p15:guide>
        <p15:guide id="6" pos="3839" userDrawn="1">
          <p15:clr>
            <a:srgbClr val="A4A3A4"/>
          </p15:clr>
        </p15:guide>
        <p15:guide id="7" pos="191" userDrawn="1">
          <p15:clr>
            <a:srgbClr val="A4A3A4"/>
          </p15:clr>
        </p15:guide>
        <p15:guide id="8" pos="7486" userDrawn="1">
          <p15:clr>
            <a:srgbClr val="A4A3A4"/>
          </p15:clr>
        </p15:guide>
        <p15:guide id="9" pos="576" userDrawn="1">
          <p15:clr>
            <a:srgbClr val="A4A3A4"/>
          </p15:clr>
        </p15:guide>
        <p15:guide id="10" pos="710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73" d="100"/>
          <a:sy n="73" d="100"/>
        </p:scale>
        <p:origin x="364" y="40"/>
      </p:cViewPr>
      <p:guideLst>
        <p:guide orient="horz" pos="2160"/>
        <p:guide orient="horz" pos="304"/>
        <p:guide orient="horz" pos="4144"/>
        <p:guide orient="horz" pos="3952"/>
        <p:guide orient="horz" pos="1136"/>
        <p:guide pos="3839"/>
        <p:guide pos="191"/>
        <p:guide pos="7486"/>
        <p:guide pos="576"/>
        <p:guide pos="7102"/>
      </p:guideLst>
    </p:cSldViewPr>
  </p:slideViewPr>
  <p:notesTextViewPr>
    <p:cViewPr>
      <p:scale>
        <a:sx n="1" d="1"/>
        <a:sy n="1" d="1"/>
      </p:scale>
      <p:origin x="0" y="0"/>
    </p:cViewPr>
  </p:notesTextViewPr>
  <p:notesViewPr>
    <p:cSldViewPr showGuides="1">
      <p:cViewPr varScale="1">
        <p:scale>
          <a:sx n="76" d="100"/>
          <a:sy n="76" d="100"/>
        </p:scale>
        <p:origin x="168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54C6E1-AF92-4FB7-A013-0B520EBC30AE}" type="datetimeFigureOut">
              <a:rPr lang="en-US"/>
              <a:t>6/18/2016</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0850-0874-4A61-99B4-D613C5E8D9EA}" type="datetimeFigureOut">
              <a:rPr lang="en-US"/>
              <a:t>6/18/2016</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11EC53-F507-411E-9ADC-FBCFECE09D3D}" type="slidenum">
              <a:rPr lang="en-US" smtClean="0"/>
              <a:t>1</a:t>
            </a:fld>
            <a:endParaRPr lang="en-US"/>
          </a:p>
        </p:txBody>
      </p:sp>
    </p:spTree>
    <p:extLst>
      <p:ext uri="{BB962C8B-B14F-4D97-AF65-F5344CB8AC3E}">
        <p14:creationId xmlns:p14="http://schemas.microsoft.com/office/powerpoint/2010/main" val="29086440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68246" y="4063998"/>
            <a:ext cx="922020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2" indent="0" algn="ctr">
              <a:buNone/>
              <a:defRPr>
                <a:solidFill>
                  <a:schemeClr val="tx1">
                    <a:tint val="75000"/>
                  </a:schemeClr>
                </a:solidFill>
              </a:defRPr>
            </a:lvl5pPr>
            <a:lvl6pPr marL="3047466"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468246" y="1828800"/>
            <a:ext cx="9220200" cy="2147926"/>
          </a:xfrm>
        </p:spPr>
        <p:txBody>
          <a:bodyPr anchor="ctr">
            <a:normAutofit/>
          </a:bodyPr>
          <a:lstStyle>
            <a:lvl1pPr algn="ctr">
              <a:defRPr sz="4400" cap="all" normalizeH="0" baseline="0"/>
            </a:lvl1pPr>
          </a:lstStyle>
          <a:p>
            <a:r>
              <a:rPr lang="en-US" smtClean="0"/>
              <a:t>Click to edit Master title style</a:t>
            </a:r>
            <a:endParaRPr dirty="0"/>
          </a:p>
        </p:txBody>
      </p:sp>
      <p:sp>
        <p:nvSpPr>
          <p:cNvPr id="5" name="Date Placeholder 4"/>
          <p:cNvSpPr>
            <a:spLocks noGrp="1"/>
          </p:cNvSpPr>
          <p:nvPr>
            <p:ph type="dt" sz="half" idx="10"/>
          </p:nvPr>
        </p:nvSpPr>
        <p:spPr/>
        <p:txBody>
          <a:bodyPr/>
          <a:lstStyle/>
          <a:p>
            <a:fld id="{3B9B9059-F1D6-41D0-95CF-D21CAA096B3A}" type="datetimeFigureOut">
              <a:rPr lang="en-US" smtClean="0"/>
              <a:pPr/>
              <a:t>6/18/2016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214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0" orient="horz" pos="2160" userDrawn="1">
          <p15:clr>
            <a:srgbClr val="FBAE40"/>
          </p15:clr>
        </p15:guide>
        <p15:guide id="1" pos="383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p:cNvSpPr>
            <a:spLocks noGrp="1"/>
          </p:cNvSpPr>
          <p:nvPr>
            <p:ph type="pic" idx="1"/>
          </p:nvPr>
        </p:nvSpPr>
        <p:spPr>
          <a:xfrm>
            <a:off x="507869" y="482602"/>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smtClean="0"/>
              <a:t>Click icon to add picture</a:t>
            </a:r>
            <a:endParaRPr/>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smtClean="0"/>
              <a:t>Click to edit Master title style</a:t>
            </a:r>
            <a:endParaRPr/>
          </a:p>
        </p:txBody>
      </p:sp>
      <p:sp>
        <p:nvSpPr>
          <p:cNvPr id="5" name="Date Placeholder 4"/>
          <p:cNvSpPr>
            <a:spLocks noGrp="1"/>
          </p:cNvSpPr>
          <p:nvPr>
            <p:ph type="dt" sz="half" idx="10"/>
          </p:nvPr>
        </p:nvSpPr>
        <p:spPr/>
        <p:txBody>
          <a:bodyPr/>
          <a:lstStyle/>
          <a:p>
            <a:fld id="{3B9B9059-F1D6-41D0-95CF-D21CAA096B3A}" type="datetimeFigureOut">
              <a:rPr lang="en-US" smtClean="0"/>
              <a:pPr/>
              <a:t>6/18/2016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3150744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B9B9059-F1D6-41D0-95CF-D21CAA096B3A}" type="datetimeFigureOut">
              <a:rPr lang="en-US" smtClean="0"/>
              <a:t>6/18/2016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153475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B9B9059-F1D6-41D0-95CF-D21CAA096B3A}" type="datetimeFigureOut">
              <a:rPr lang="en-US" smtClean="0"/>
              <a:t>6/18/2016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
        <p:nvSpPr>
          <p:cNvPr id="3" name="Vertical Text Placeholder 2"/>
          <p:cNvSpPr>
            <a:spLocks noGrp="1"/>
          </p:cNvSpPr>
          <p:nvPr>
            <p:ph type="body" orient="vert" idx="1"/>
          </p:nvPr>
        </p:nvSpPr>
        <p:spPr>
          <a:xfrm>
            <a:off x="914163" y="685800"/>
            <a:ext cx="9040045" cy="5588002"/>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10040043" y="685800"/>
            <a:ext cx="1843982" cy="5588002"/>
          </a:xfrm>
        </p:spPr>
        <p:txBody>
          <a:bodyPr vert="eaVert"/>
          <a:lstStyle/>
          <a:p>
            <a:r>
              <a:rPr lang="en-US" smtClean="0"/>
              <a:t>Click to edit Master title style</a:t>
            </a:r>
            <a:endParaRPr/>
          </a:p>
        </p:txBody>
      </p:sp>
    </p:spTree>
    <p:extLst>
      <p:ext uri="{BB962C8B-B14F-4D97-AF65-F5344CB8AC3E}">
        <p14:creationId xmlns:p14="http://schemas.microsoft.com/office/powerpoint/2010/main" val="1991763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B9B9059-F1D6-41D0-95CF-D21CAA096B3A}" type="datetimeFigureOut">
              <a:rPr lang="en-US" smtClean="0"/>
              <a:t>6/18/2016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
        <p:nvSpPr>
          <p:cNvPr id="3" name="Content Placeholder 2"/>
          <p:cNvSpPr>
            <a:spLocks noGrp="1"/>
          </p:cNvSpPr>
          <p:nvPr>
            <p:ph idx="1"/>
          </p:nvPr>
        </p:nvSpPr>
        <p:spPr>
          <a:xfrm>
            <a:off x="914163" y="1803401"/>
            <a:ext cx="10360501" cy="4470400"/>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a:xfrm>
            <a:off x="914163" y="482600"/>
            <a:ext cx="10360501" cy="1219200"/>
          </a:xfrm>
        </p:spPr>
        <p:txBody>
          <a:bodyPr/>
          <a:lstStyle/>
          <a:p>
            <a:r>
              <a:rPr lang="en-US" smtClean="0"/>
              <a:t>Click to edit Master title style</a:t>
            </a:r>
            <a:endParaRPr/>
          </a:p>
        </p:txBody>
      </p:sp>
    </p:spTree>
    <p:extLst>
      <p:ext uri="{BB962C8B-B14F-4D97-AF65-F5344CB8AC3E}">
        <p14:creationId xmlns:p14="http://schemas.microsoft.com/office/powerpoint/2010/main" val="2264308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B9B9059-F1D6-41D0-95CF-D21CAA096B3A}" type="datetimeFigureOut">
              <a:rPr lang="en-US" smtClean="0"/>
              <a:t>6/18/2016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2" indent="0">
              <a:buNone/>
              <a:defRPr sz="1900">
                <a:solidFill>
                  <a:schemeClr val="tx1">
                    <a:tint val="75000"/>
                  </a:schemeClr>
                </a:solidFill>
              </a:defRPr>
            </a:lvl5pPr>
            <a:lvl6pPr marL="3047466"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218883" y="1524002"/>
            <a:ext cx="9751060" cy="1992597"/>
          </a:xfrm>
        </p:spPr>
        <p:txBody>
          <a:bodyPr anchor="b" anchorCtr="0">
            <a:noAutofit/>
          </a:bodyPr>
          <a:lstStyle>
            <a:lvl1pPr algn="ctr">
              <a:defRPr sz="4400" b="0" cap="all" baseline="0"/>
            </a:lvl1pPr>
          </a:lstStyle>
          <a:p>
            <a:r>
              <a:rPr lang="en-US" smtClean="0"/>
              <a:t>Click to edit Master title style</a:t>
            </a:r>
            <a:endParaRPr/>
          </a:p>
        </p:txBody>
      </p:sp>
    </p:spTree>
    <p:extLst>
      <p:ext uri="{BB962C8B-B14F-4D97-AF65-F5344CB8AC3E}">
        <p14:creationId xmlns:p14="http://schemas.microsoft.com/office/powerpoint/2010/main" val="3638904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B9B9059-F1D6-41D0-95CF-D21CAA096B3A}" type="datetimeFigureOut">
              <a:rPr lang="en-US" smtClean="0"/>
              <a:t>6/18/2016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t>‹#›</a:t>
            </a:fld>
            <a:endParaRPr lang="en-US"/>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a:xfrm>
            <a:off x="914163" y="482600"/>
            <a:ext cx="10360501" cy="1219200"/>
          </a:xfrm>
        </p:spPr>
        <p:txBody>
          <a:bodyPr/>
          <a:lstStyle/>
          <a:p>
            <a:r>
              <a:rPr lang="en-US" smtClean="0"/>
              <a:t>Click to edit Master title style</a:t>
            </a:r>
            <a:endParaRPr/>
          </a:p>
        </p:txBody>
      </p:sp>
    </p:spTree>
    <p:extLst>
      <p:ext uri="{BB962C8B-B14F-4D97-AF65-F5344CB8AC3E}">
        <p14:creationId xmlns:p14="http://schemas.microsoft.com/office/powerpoint/2010/main" val="1406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3B9B9059-F1D6-41D0-95CF-D21CAA096B3A}" type="datetimeFigureOut">
              <a:rPr lang="en-US" smtClean="0"/>
              <a:t>6/18/2016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D5434-F838-4DD4-A17B-1CB1A1850DF4}" type="slidenum">
              <a:rPr lang="en-US" smtClean="0"/>
              <a:t>‹#›</a:t>
            </a:fld>
            <a:endParaRPr lang="en-US"/>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2" name="Title 1"/>
          <p:cNvSpPr>
            <a:spLocks noGrp="1"/>
          </p:cNvSpPr>
          <p:nvPr>
            <p:ph type="title"/>
          </p:nvPr>
        </p:nvSpPr>
        <p:spPr>
          <a:xfrm>
            <a:off x="914163" y="482600"/>
            <a:ext cx="10360501" cy="1219200"/>
          </a:xfrm>
        </p:spPr>
        <p:txBody>
          <a:bodyPr/>
          <a:lstStyle>
            <a:lvl1pPr>
              <a:defRPr/>
            </a:lvl1pPr>
          </a:lstStyle>
          <a:p>
            <a:r>
              <a:rPr lang="en-US" smtClean="0"/>
              <a:t>Click to edit Master title style</a:t>
            </a:r>
            <a:endParaRPr/>
          </a:p>
        </p:txBody>
      </p:sp>
    </p:spTree>
    <p:extLst>
      <p:ext uri="{BB962C8B-B14F-4D97-AF65-F5344CB8AC3E}">
        <p14:creationId xmlns:p14="http://schemas.microsoft.com/office/powerpoint/2010/main" val="356168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B9B9059-F1D6-41D0-95CF-D21CAA096B3A}" type="datetimeFigureOut">
              <a:rPr lang="en-US" smtClean="0"/>
              <a:t>6/18/2016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FD5434-F838-4DD4-A17B-1CB1A1850DF4}" type="slidenum">
              <a:rPr lang="en-US" smtClean="0"/>
              <a:t>‹#›</a:t>
            </a:fld>
            <a:endParaRPr lang="en-US"/>
          </a:p>
        </p:txBody>
      </p:sp>
      <p:sp>
        <p:nvSpPr>
          <p:cNvPr id="2" name="Title 1"/>
          <p:cNvSpPr>
            <a:spLocks noGrp="1"/>
          </p:cNvSpPr>
          <p:nvPr>
            <p:ph type="title"/>
          </p:nvPr>
        </p:nvSpPr>
        <p:spPr>
          <a:xfrm>
            <a:off x="914163" y="482600"/>
            <a:ext cx="10360501" cy="1219200"/>
          </a:xfrm>
        </p:spPr>
        <p:txBody>
          <a:bodyPr/>
          <a:lstStyle/>
          <a:p>
            <a:r>
              <a:rPr lang="en-US" smtClean="0"/>
              <a:t>Click to edit Master title style</a:t>
            </a:r>
            <a:endParaRPr/>
          </a:p>
        </p:txBody>
      </p:sp>
    </p:spTree>
    <p:extLst>
      <p:ext uri="{BB962C8B-B14F-4D97-AF65-F5344CB8AC3E}">
        <p14:creationId xmlns:p14="http://schemas.microsoft.com/office/powerpoint/2010/main" val="246968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B9059-F1D6-41D0-95CF-D21CAA096B3A}" type="datetimeFigureOut">
              <a:rPr lang="en-US" smtClean="0"/>
              <a:pPr/>
              <a:t>6/18/2016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1880342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Content Placeholder 2"/>
          <p:cNvSpPr>
            <a:spLocks noGrp="1"/>
          </p:cNvSpPr>
          <p:nvPr>
            <p:ph idx="1"/>
          </p:nvPr>
        </p:nvSpPr>
        <p:spPr bwMode="white">
          <a:xfrm>
            <a:off x="507868" y="482602"/>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smtClean="0"/>
              <a:t>Click to edit Master title style</a:t>
            </a:r>
            <a:endParaRPr/>
          </a:p>
        </p:txBody>
      </p:sp>
      <p:sp>
        <p:nvSpPr>
          <p:cNvPr id="5" name="Date Placeholder 4"/>
          <p:cNvSpPr>
            <a:spLocks noGrp="1"/>
          </p:cNvSpPr>
          <p:nvPr>
            <p:ph type="dt" sz="half" idx="10"/>
          </p:nvPr>
        </p:nvSpPr>
        <p:spPr/>
        <p:txBody>
          <a:bodyPr/>
          <a:lstStyle/>
          <a:p>
            <a:fld id="{3B9B9059-F1D6-41D0-95CF-D21CAA096B3A}" type="datetimeFigureOut">
              <a:rPr lang="en-US" smtClean="0"/>
              <a:pPr/>
              <a:t>6/18/2016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2768311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p:cNvSpPr>
            <a:spLocks noGrp="1"/>
          </p:cNvSpPr>
          <p:nvPr>
            <p:ph type="pic" idx="1"/>
          </p:nvPr>
        </p:nvSpPr>
        <p:spPr>
          <a:xfrm>
            <a:off x="507870"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smtClean="0"/>
              <a:t>Click icon to add picture</a:t>
            </a:r>
            <a:endParaRPr/>
          </a:p>
        </p:txBody>
      </p:sp>
      <p:sp>
        <p:nvSpPr>
          <p:cNvPr id="4" name="Text Placeholder 3"/>
          <p:cNvSpPr>
            <a:spLocks noGrp="1"/>
          </p:cNvSpPr>
          <p:nvPr>
            <p:ph type="body" sz="half" idx="2"/>
          </p:nvPr>
        </p:nvSpPr>
        <p:spPr>
          <a:xfrm>
            <a:off x="6399134"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2" name="Title 1"/>
          <p:cNvSpPr>
            <a:spLocks noGrp="1"/>
          </p:cNvSpPr>
          <p:nvPr>
            <p:ph type="title"/>
          </p:nvPr>
        </p:nvSpPr>
        <p:spPr>
          <a:xfrm>
            <a:off x="6399134" y="1905000"/>
            <a:ext cx="5180251" cy="1727200"/>
          </a:xfrm>
        </p:spPr>
        <p:txBody>
          <a:bodyPr anchor="b" anchorCtr="0">
            <a:normAutofit/>
          </a:bodyPr>
          <a:lstStyle>
            <a:lvl1pPr algn="l">
              <a:defRPr sz="3200" b="0"/>
            </a:lvl1pPr>
          </a:lstStyle>
          <a:p>
            <a:r>
              <a:rPr lang="en-US" smtClean="0"/>
              <a:t>Click to edit Master title style</a:t>
            </a:r>
            <a:endParaRPr/>
          </a:p>
        </p:txBody>
      </p:sp>
      <p:sp>
        <p:nvSpPr>
          <p:cNvPr id="5" name="Date Placeholder 4"/>
          <p:cNvSpPr>
            <a:spLocks noGrp="1"/>
          </p:cNvSpPr>
          <p:nvPr>
            <p:ph type="dt" sz="half" idx="10"/>
          </p:nvPr>
        </p:nvSpPr>
        <p:spPr/>
        <p:txBody>
          <a:bodyPr/>
          <a:lstStyle/>
          <a:p>
            <a:fld id="{3B9B9059-F1D6-41D0-95CF-D21CAA096B3A}" type="datetimeFigureOut">
              <a:rPr lang="en-US" smtClean="0"/>
              <a:pPr/>
              <a:t>6/18/2016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44899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smtClean="0"/>
              <a:pPr/>
              <a:t>6/18/2016</a:t>
            </a:fld>
            <a:endParaRPr lang="en-US"/>
          </a:p>
        </p:txBody>
      </p:sp>
      <p:sp>
        <p:nvSpPr>
          <p:cNvPr id="5" name="Footer Placeholder 4"/>
          <p:cNvSpPr>
            <a:spLocks noGrp="1"/>
          </p:cNvSpPr>
          <p:nvPr>
            <p:ph type="ftr" sz="quarter" idx="3"/>
          </p:nvPr>
        </p:nvSpPr>
        <p:spPr>
          <a:xfrm>
            <a:off x="914163"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lang="en-US"/>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lang="en-US" smtClean="0"/>
              <a:pPr/>
              <a:t>‹#›</a:t>
            </a:fld>
            <a:endParaRPr lang="en-US"/>
          </a:p>
        </p:txBody>
      </p:sp>
      <p:sp>
        <p:nvSpPr>
          <p:cNvPr id="3" name="Text Placeholder 2"/>
          <p:cNvSpPr>
            <a:spLocks noGrp="1"/>
          </p:cNvSpPr>
          <p:nvPr>
            <p:ph type="body" idx="1"/>
          </p:nvPr>
        </p:nvSpPr>
        <p:spPr>
          <a:xfrm>
            <a:off x="914163" y="1803401"/>
            <a:ext cx="10360501" cy="4470400"/>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914163" y="482600"/>
            <a:ext cx="10360501" cy="1219200"/>
          </a:xfrm>
          <a:prstGeom prst="rect">
            <a:avLst/>
          </a:prstGeom>
          <a:effectLst/>
        </p:spPr>
        <p:txBody>
          <a:bodyPr vert="horz" lIns="121899" tIns="60949" rIns="121899" bIns="60949" rtlCol="0" anchor="b" anchorCtr="0">
            <a:normAutofit/>
          </a:bodyPr>
          <a:lstStyle/>
          <a:p>
            <a:r>
              <a:rPr lang="en-US" smtClean="0"/>
              <a:t>Click to edit Master title style</a:t>
            </a:r>
            <a:endParaRPr/>
          </a:p>
        </p:txBody>
      </p:sp>
    </p:spTree>
    <p:extLst>
      <p:ext uri="{BB962C8B-B14F-4D97-AF65-F5344CB8AC3E}">
        <p14:creationId xmlns:p14="http://schemas.microsoft.com/office/powerpoint/2010/main" val="429948849"/>
      </p:ext>
    </p:extLst>
  </p:cSld>
  <p:clrMap bg1="dk1" tx1="lt1" bg2="dk2" tx2="lt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accent1"/>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accent1"/>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accent1"/>
        </a:buClr>
        <a:buSzPct val="100000"/>
        <a:buFont typeface="Cambria" pitchFamily="18" charset="0"/>
        <a:buChar char="–"/>
        <a:defRPr sz="1800" kern="1200">
          <a:solidFill>
            <a:schemeClr val="tx1"/>
          </a:solidFill>
          <a:latin typeface="+mn-lt"/>
          <a:ea typeface="+mn-ea"/>
          <a:cs typeface="+mn-cs"/>
        </a:defRPr>
      </a:lvl4pPr>
      <a:lvl5pPr marL="1371599" indent="-274320"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accent1"/>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7pPr>
      <a:lvl8pPr marL="2194559" indent="-274320" algn="l" defTabSz="1218987" rtl="0" eaLnBrk="1" latinLnBrk="0" hangingPunct="1">
        <a:lnSpc>
          <a:spcPct val="90000"/>
        </a:lnSpc>
        <a:spcBef>
          <a:spcPts val="800"/>
        </a:spcBef>
        <a:buClr>
          <a:schemeClr val="accent1"/>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2" algn="l" defTabSz="1218987" rtl="0" eaLnBrk="1" latinLnBrk="0" hangingPunct="1">
        <a:defRPr sz="2400" kern="1200">
          <a:solidFill>
            <a:schemeClr val="tx1"/>
          </a:solidFill>
          <a:latin typeface="+mn-lt"/>
          <a:ea typeface="+mn-ea"/>
          <a:cs typeface="+mn-cs"/>
        </a:defRPr>
      </a:lvl5pPr>
      <a:lvl6pPr marL="3047466"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3812" y="4063998"/>
            <a:ext cx="9525000" cy="1016000"/>
          </a:xfrm>
        </p:spPr>
        <p:txBody>
          <a:bodyPr>
            <a:normAutofit/>
          </a:bodyPr>
          <a:lstStyle/>
          <a:p>
            <a:r>
              <a:rPr lang="en-US" sz="4400" i="1" dirty="0" smtClean="0"/>
              <a:t>1 Samuel 1-4</a:t>
            </a:r>
            <a:endParaRPr lang="en-US" sz="4400" i="1" dirty="0"/>
          </a:p>
        </p:txBody>
      </p:sp>
      <p:sp>
        <p:nvSpPr>
          <p:cNvPr id="2" name="Title 1"/>
          <p:cNvSpPr>
            <a:spLocks noGrp="1"/>
          </p:cNvSpPr>
          <p:nvPr>
            <p:ph type="ctrTitle"/>
          </p:nvPr>
        </p:nvSpPr>
        <p:spPr>
          <a:xfrm>
            <a:off x="401446" y="1143000"/>
            <a:ext cx="11353800" cy="2147926"/>
          </a:xfrm>
        </p:spPr>
        <p:txBody>
          <a:bodyPr/>
          <a:lstStyle/>
          <a:p>
            <a:r>
              <a:rPr lang="en-US" b="1" dirty="0" smtClean="0">
                <a:effectLst>
                  <a:outerShdw blurRad="38100" dist="38100" dir="2700000" algn="tl">
                    <a:srgbClr val="000000">
                      <a:alpha val="43137"/>
                    </a:srgbClr>
                  </a:outerShdw>
                </a:effectLst>
              </a:rPr>
              <a:t>Satan’s game plan for children</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170295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0812" y="1447800"/>
            <a:ext cx="11810999" cy="5333999"/>
          </a:xfrm>
        </p:spPr>
        <p:txBody>
          <a:bodyPr>
            <a:normAutofit fontScale="92500" lnSpcReduction="10000"/>
          </a:bodyPr>
          <a:lstStyle/>
          <a:p>
            <a:pPr lvl="0"/>
            <a:r>
              <a:rPr lang="en-US" dirty="0"/>
              <a:t>43% of US children live without their father [US Department of Census</a:t>
            </a:r>
            <a:r>
              <a:rPr lang="en-US" dirty="0" smtClean="0"/>
              <a:t>]</a:t>
            </a:r>
          </a:p>
          <a:p>
            <a:pPr lvl="0"/>
            <a:r>
              <a:rPr lang="en-US" dirty="0"/>
              <a:t>Daughters of single parents without a Father involved are 53% more likely to marry as teenagers, 711% more likely to have children as teenagers, 164% more likely to have a pre-marital birth and 92% more likely to get divorced themselves</a:t>
            </a:r>
            <a:r>
              <a:rPr lang="en-US" dirty="0" smtClean="0"/>
              <a:t>.</a:t>
            </a:r>
          </a:p>
          <a:p>
            <a:pPr lvl="0"/>
            <a:r>
              <a:rPr lang="en-US" dirty="0"/>
              <a:t>85% of all youths in prison come from fatherless homes – 20 times the average.  (Fulton Co. Georgia, Texas Dept. of Correction</a:t>
            </a:r>
            <a:r>
              <a:rPr lang="en-US" dirty="0" smtClean="0"/>
              <a:t>)</a:t>
            </a:r>
          </a:p>
          <a:p>
            <a:pPr lvl="0"/>
            <a:r>
              <a:rPr lang="en-US" dirty="0"/>
              <a:t>Children with Fathers who are involved are more likely to get A’s in school</a:t>
            </a:r>
            <a:r>
              <a:rPr lang="en-US" dirty="0" smtClean="0"/>
              <a:t>.</a:t>
            </a:r>
          </a:p>
          <a:p>
            <a:pPr lvl="0"/>
            <a:r>
              <a:rPr lang="en-US" dirty="0"/>
              <a:t>71% of all high school dropouts come from fatherless homes – 9 times the average.  (National Principals Association Report</a:t>
            </a:r>
            <a:r>
              <a:rPr lang="en-US" dirty="0" smtClean="0"/>
              <a:t>)</a:t>
            </a:r>
          </a:p>
          <a:p>
            <a:pPr lvl="0"/>
            <a:r>
              <a:rPr lang="en-US" dirty="0"/>
              <a:t>63% of youth suicides are from fatherless homes (US Dept. Of Health/Census) – 5 times the </a:t>
            </a:r>
            <a:r>
              <a:rPr lang="en-US" dirty="0" smtClean="0"/>
              <a:t>average.</a:t>
            </a:r>
            <a:endParaRPr lang="en-US" dirty="0" smtClean="0"/>
          </a:p>
        </p:txBody>
      </p:sp>
      <p:sp>
        <p:nvSpPr>
          <p:cNvPr id="13" name="Title 12"/>
          <p:cNvSpPr>
            <a:spLocks noGrp="1"/>
          </p:cNvSpPr>
          <p:nvPr>
            <p:ph type="title"/>
          </p:nvPr>
        </p:nvSpPr>
        <p:spPr>
          <a:xfrm>
            <a:off x="1065212" y="152400"/>
            <a:ext cx="10360501" cy="1219200"/>
          </a:xfrm>
        </p:spPr>
        <p:txBody>
          <a:bodyPr/>
          <a:lstStyle/>
          <a:p>
            <a:pPr algn="ctr"/>
            <a:r>
              <a:rPr lang="en-US" dirty="0" smtClean="0"/>
              <a:t>How important is a father?</a:t>
            </a:r>
            <a:endParaRPr lang="en-US" dirty="0"/>
          </a:p>
        </p:txBody>
      </p:sp>
    </p:spTree>
    <p:extLst>
      <p:ext uri="{BB962C8B-B14F-4D97-AF65-F5344CB8AC3E}">
        <p14:creationId xmlns:p14="http://schemas.microsoft.com/office/powerpoint/2010/main" val="39125207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0812" y="1447800"/>
            <a:ext cx="11963400" cy="5333999"/>
          </a:xfrm>
        </p:spPr>
        <p:txBody>
          <a:bodyPr>
            <a:normAutofit fontScale="92500"/>
          </a:bodyPr>
          <a:lstStyle/>
          <a:p>
            <a:pPr lvl="0"/>
            <a:r>
              <a:rPr lang="en-US" dirty="0"/>
              <a:t>Children living in female headed families with no spouse present had a poverty rate of 47.6 percent, over 4 times the rate in married-couple </a:t>
            </a:r>
            <a:r>
              <a:rPr lang="en-US" dirty="0" smtClean="0"/>
              <a:t>families</a:t>
            </a:r>
            <a:r>
              <a:rPr lang="en-US" dirty="0"/>
              <a:t> (U.S. Department of Health and Human </a:t>
            </a:r>
            <a:r>
              <a:rPr lang="en-US" dirty="0" smtClean="0"/>
              <a:t>Services).</a:t>
            </a:r>
            <a:endParaRPr lang="en-US" dirty="0"/>
          </a:p>
          <a:p>
            <a:pPr lvl="0"/>
            <a:r>
              <a:rPr lang="en-US" dirty="0"/>
              <a:t>The U.S. Department of Health and Human Services states, “</a:t>
            </a:r>
            <a:r>
              <a:rPr lang="en-US" i="1" dirty="0"/>
              <a:t>Fatherless children are at a dramatically greater risk of drug and alcohol abuse</a:t>
            </a:r>
            <a:r>
              <a:rPr lang="en-US" dirty="0" smtClean="0"/>
              <a:t>.”</a:t>
            </a:r>
          </a:p>
          <a:p>
            <a:pPr lvl="0"/>
            <a:r>
              <a:rPr lang="en-US" dirty="0"/>
              <a:t>Children of single-parent homes are more than twice as likely to commit suicide</a:t>
            </a:r>
            <a:r>
              <a:rPr lang="en-US" dirty="0" smtClean="0"/>
              <a:t>.</a:t>
            </a:r>
          </a:p>
          <a:p>
            <a:pPr lvl="0"/>
            <a:r>
              <a:rPr lang="en-US" dirty="0"/>
              <a:t>Children living with their married biological father tested at a significantly higher level than those living with a </a:t>
            </a:r>
            <a:r>
              <a:rPr lang="en-US" dirty="0" err="1"/>
              <a:t>nonbiological</a:t>
            </a:r>
            <a:r>
              <a:rPr lang="en-US" dirty="0"/>
              <a:t> father</a:t>
            </a:r>
            <a:r>
              <a:rPr lang="en-US" dirty="0" smtClean="0"/>
              <a:t>.</a:t>
            </a:r>
          </a:p>
          <a:p>
            <a:pPr lvl="0"/>
            <a:r>
              <a:rPr lang="en-US" dirty="0"/>
              <a:t> Being raised by a single mother raises the risk of teen pregnancy, marrying with less than a high school degree, and forming a marriage where both partners have less than a high </a:t>
            </a:r>
            <a:r>
              <a:rPr lang="en-US" dirty="0" smtClean="0"/>
              <a:t>school.</a:t>
            </a:r>
            <a:endParaRPr lang="en-US" dirty="0" smtClean="0"/>
          </a:p>
        </p:txBody>
      </p:sp>
      <p:sp>
        <p:nvSpPr>
          <p:cNvPr id="13" name="Title 12"/>
          <p:cNvSpPr>
            <a:spLocks noGrp="1"/>
          </p:cNvSpPr>
          <p:nvPr>
            <p:ph type="title"/>
          </p:nvPr>
        </p:nvSpPr>
        <p:spPr>
          <a:xfrm>
            <a:off x="1065212" y="152400"/>
            <a:ext cx="10360501" cy="1219200"/>
          </a:xfrm>
        </p:spPr>
        <p:txBody>
          <a:bodyPr/>
          <a:lstStyle/>
          <a:p>
            <a:pPr algn="ctr"/>
            <a:r>
              <a:rPr lang="en-US" dirty="0" smtClean="0"/>
              <a:t>How important is a father?</a:t>
            </a:r>
            <a:endParaRPr lang="en-US" dirty="0"/>
          </a:p>
        </p:txBody>
      </p:sp>
    </p:spTree>
    <p:extLst>
      <p:ext uri="{BB962C8B-B14F-4D97-AF65-F5344CB8AC3E}">
        <p14:creationId xmlns:p14="http://schemas.microsoft.com/office/powerpoint/2010/main" val="42102582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74612" y="1240971"/>
            <a:ext cx="12079968" cy="5540829"/>
          </a:xfrm>
        </p:spPr>
        <p:txBody>
          <a:bodyPr>
            <a:normAutofit/>
          </a:bodyPr>
          <a:lstStyle/>
          <a:p>
            <a:pPr marL="0" lvl="0" indent="0">
              <a:buNone/>
            </a:pPr>
            <a:r>
              <a:rPr lang="en-US" b="1" dirty="0" err="1"/>
              <a:t>Hophni</a:t>
            </a:r>
            <a:r>
              <a:rPr lang="en-US" dirty="0"/>
              <a:t> – </a:t>
            </a:r>
            <a:r>
              <a:rPr lang="en-US" i="1" dirty="0" smtClean="0"/>
              <a:t>pugilist </a:t>
            </a:r>
            <a:r>
              <a:rPr lang="en-US" i="1" dirty="0"/>
              <a:t>(A boxer; one who fights with his fists</a:t>
            </a:r>
            <a:r>
              <a:rPr lang="en-US" i="1" dirty="0" smtClean="0"/>
              <a:t>)</a:t>
            </a:r>
            <a:r>
              <a:rPr lang="en-US" dirty="0" smtClean="0"/>
              <a:t>.</a:t>
            </a:r>
            <a:r>
              <a:rPr lang="en-US" dirty="0"/>
              <a:t>	</a:t>
            </a:r>
            <a:endParaRPr lang="en-US" dirty="0" smtClean="0"/>
          </a:p>
          <a:p>
            <a:pPr marL="0" lvl="0" indent="0">
              <a:buNone/>
            </a:pPr>
            <a:r>
              <a:rPr lang="en-US" b="1" dirty="0"/>
              <a:t>Phinehas</a:t>
            </a:r>
            <a:r>
              <a:rPr lang="en-US" dirty="0"/>
              <a:t> – </a:t>
            </a:r>
            <a:r>
              <a:rPr lang="en-US" i="1" dirty="0"/>
              <a:t>mouth of a serpent</a:t>
            </a:r>
            <a:r>
              <a:rPr lang="en-US" dirty="0" smtClean="0"/>
              <a:t>.</a:t>
            </a:r>
          </a:p>
          <a:p>
            <a:pPr marL="0" lvl="0" indent="0">
              <a:buNone/>
            </a:pPr>
            <a:r>
              <a:rPr lang="en-US" b="1" dirty="0" smtClean="0"/>
              <a:t>Belial</a:t>
            </a:r>
            <a:r>
              <a:rPr lang="en-US" dirty="0" smtClean="0"/>
              <a:t> – </a:t>
            </a:r>
            <a:r>
              <a:rPr lang="en-US" i="1" dirty="0"/>
              <a:t>worthlessness</a:t>
            </a:r>
            <a:r>
              <a:rPr lang="en-US" dirty="0" smtClean="0"/>
              <a:t>.</a:t>
            </a:r>
          </a:p>
          <a:p>
            <a:pPr marL="0" lvl="0" indent="0">
              <a:buNone/>
            </a:pPr>
            <a:r>
              <a:rPr lang="en-US" b="1" dirty="0" err="1"/>
              <a:t>Deu</a:t>
            </a:r>
            <a:r>
              <a:rPr lang="en-US" b="1" dirty="0"/>
              <a:t> 13:13 </a:t>
            </a:r>
            <a:r>
              <a:rPr lang="en-US" dirty="0"/>
              <a:t>Certain men, the children of Belial, are gone out from among you, and have withdrawn the inhabitants of their city, saying, Let us go and serve other gods, which ye have not known;</a:t>
            </a:r>
          </a:p>
          <a:p>
            <a:pPr marL="0" lvl="0" indent="0">
              <a:buNone/>
            </a:pPr>
            <a:r>
              <a:rPr lang="en-US" b="1" dirty="0" smtClean="0"/>
              <a:t>2 </a:t>
            </a:r>
            <a:r>
              <a:rPr lang="en-US" b="1" dirty="0"/>
              <a:t>Cor. 6:14-15 </a:t>
            </a:r>
            <a:r>
              <a:rPr lang="en-US" dirty="0"/>
              <a:t>Be ye not unequally yoked together with unbelievers: for what fellowship hath righteousness with unrighteousness? and what communion hath light with darkness? </a:t>
            </a:r>
            <a:r>
              <a:rPr lang="en-US" dirty="0" smtClean="0"/>
              <a:t>And </a:t>
            </a:r>
            <a:r>
              <a:rPr lang="en-US" dirty="0"/>
              <a:t>what concord hath Christ with Belial? or what </a:t>
            </a:r>
            <a:r>
              <a:rPr lang="en-US" dirty="0" smtClean="0"/>
              <a:t>part </a:t>
            </a:r>
            <a:r>
              <a:rPr lang="en-US" dirty="0"/>
              <a:t>hath he that believeth with an </a:t>
            </a:r>
            <a:r>
              <a:rPr lang="en-US" dirty="0" smtClean="0"/>
              <a:t>infidel</a:t>
            </a:r>
            <a:r>
              <a:rPr lang="en-US" dirty="0"/>
              <a:t>?</a:t>
            </a:r>
          </a:p>
          <a:p>
            <a:pPr marL="0" lvl="0" indent="0">
              <a:buNone/>
            </a:pPr>
            <a:endParaRPr lang="en-US" dirty="0" smtClean="0"/>
          </a:p>
        </p:txBody>
      </p:sp>
      <p:sp>
        <p:nvSpPr>
          <p:cNvPr id="13" name="Title 12"/>
          <p:cNvSpPr>
            <a:spLocks noGrp="1"/>
          </p:cNvSpPr>
          <p:nvPr>
            <p:ph type="title"/>
          </p:nvPr>
        </p:nvSpPr>
        <p:spPr>
          <a:xfrm>
            <a:off x="1065212" y="0"/>
            <a:ext cx="10360501" cy="1219200"/>
          </a:xfrm>
        </p:spPr>
        <p:txBody>
          <a:bodyPr/>
          <a:lstStyle/>
          <a:p>
            <a:pPr algn="ctr"/>
            <a:r>
              <a:rPr lang="en-US" dirty="0" smtClean="0"/>
              <a:t>The sons of </a:t>
            </a:r>
            <a:r>
              <a:rPr lang="en-US" dirty="0" err="1" smtClean="0"/>
              <a:t>eli</a:t>
            </a:r>
            <a:endParaRPr lang="en-US" dirty="0"/>
          </a:p>
        </p:txBody>
      </p:sp>
    </p:spTree>
    <p:extLst>
      <p:ext uri="{BB962C8B-B14F-4D97-AF65-F5344CB8AC3E}">
        <p14:creationId xmlns:p14="http://schemas.microsoft.com/office/powerpoint/2010/main" val="839376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xEl>
                                              <p:pRg st="3" end="3"/>
                                            </p:txEl>
                                          </p:spTgt>
                                        </p:tgtEl>
                                        <p:attrNameLst>
                                          <p:attrName>style.visibility</p:attrName>
                                        </p:attrNameLst>
                                      </p:cBhvr>
                                      <p:to>
                                        <p:strVal val="visible"/>
                                      </p:to>
                                    </p:set>
                                    <p:animEffect transition="in" filter="barn(inVertical)">
                                      <p:cBhvr>
                                        <p:cTn id="7" dur="500"/>
                                        <p:tgtEl>
                                          <p:spTgt spid="1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xEl>
                                              <p:pRg st="4" end="4"/>
                                            </p:txEl>
                                          </p:spTgt>
                                        </p:tgtEl>
                                        <p:attrNameLst>
                                          <p:attrName>style.visibility</p:attrName>
                                        </p:attrNameLst>
                                      </p:cBhvr>
                                      <p:to>
                                        <p:strVal val="visible"/>
                                      </p:to>
                                    </p:set>
                                    <p:animEffect transition="in" filter="barn(inVertical)">
                                      <p:cBhvr>
                                        <p:cTn id="12"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0812" y="1171302"/>
            <a:ext cx="11811000" cy="5540829"/>
          </a:xfrm>
        </p:spPr>
        <p:txBody>
          <a:bodyPr>
            <a:normAutofit fontScale="85000" lnSpcReduction="20000"/>
          </a:bodyPr>
          <a:lstStyle/>
          <a:p>
            <a:pPr marL="0" lvl="0" indent="0">
              <a:buNone/>
            </a:pPr>
            <a:r>
              <a:rPr lang="en-US" sz="3600" b="1" dirty="0"/>
              <a:t>Phase One:</a:t>
            </a:r>
            <a:r>
              <a:rPr lang="en-US" sz="3600" dirty="0"/>
              <a:t>	Compromise the Father</a:t>
            </a:r>
            <a:r>
              <a:rPr lang="en-US" sz="3600" dirty="0" smtClean="0"/>
              <a:t>.</a:t>
            </a:r>
          </a:p>
          <a:p>
            <a:pPr marL="0" lvl="0" indent="0">
              <a:buNone/>
            </a:pPr>
            <a:r>
              <a:rPr lang="en-US" b="1" dirty="0" smtClean="0"/>
              <a:t>	</a:t>
            </a:r>
            <a:r>
              <a:rPr lang="en-US" sz="3600" b="1" dirty="0" smtClean="0"/>
              <a:t>Pro </a:t>
            </a:r>
            <a:r>
              <a:rPr lang="en-US" sz="3600" b="1" dirty="0"/>
              <a:t>13:24 </a:t>
            </a:r>
            <a:r>
              <a:rPr lang="en-US" sz="3600" dirty="0"/>
              <a:t>He that </a:t>
            </a:r>
            <a:r>
              <a:rPr lang="en-US" sz="3600" dirty="0" err="1"/>
              <a:t>spareth</a:t>
            </a:r>
            <a:r>
              <a:rPr lang="en-US" sz="3600" dirty="0"/>
              <a:t> his rod </a:t>
            </a:r>
            <a:r>
              <a:rPr lang="en-US" sz="3600" dirty="0" err="1"/>
              <a:t>hateth</a:t>
            </a:r>
            <a:r>
              <a:rPr lang="en-US" sz="3600" dirty="0"/>
              <a:t> his son</a:t>
            </a:r>
            <a:r>
              <a:rPr lang="en-US" sz="3600" dirty="0" smtClean="0"/>
              <a:t>: but </a:t>
            </a:r>
            <a:r>
              <a:rPr lang="en-US" sz="3600" dirty="0"/>
              <a:t>he </a:t>
            </a:r>
            <a:r>
              <a:rPr lang="en-US" sz="3600" dirty="0" smtClean="0"/>
              <a:t>	that </a:t>
            </a:r>
            <a:r>
              <a:rPr lang="en-US" sz="3600" dirty="0" err="1" smtClean="0"/>
              <a:t>loveth</a:t>
            </a:r>
            <a:r>
              <a:rPr lang="en-US" sz="3600" dirty="0" smtClean="0"/>
              <a:t> </a:t>
            </a:r>
            <a:r>
              <a:rPr lang="en-US" sz="3600" dirty="0"/>
              <a:t>him </a:t>
            </a:r>
            <a:r>
              <a:rPr lang="en-US" sz="3600" dirty="0" err="1" smtClean="0"/>
              <a:t>chasteneth</a:t>
            </a:r>
            <a:r>
              <a:rPr lang="en-US" sz="3600" dirty="0" smtClean="0"/>
              <a:t> him betimes.</a:t>
            </a:r>
          </a:p>
          <a:p>
            <a:pPr marL="0" lvl="0" indent="0">
              <a:buNone/>
            </a:pPr>
            <a:endParaRPr lang="en-US" dirty="0"/>
          </a:p>
          <a:p>
            <a:pPr marL="0" lvl="0" indent="0">
              <a:buNone/>
            </a:pPr>
            <a:r>
              <a:rPr lang="en-US" sz="3600" b="1" dirty="0"/>
              <a:t>Phase </a:t>
            </a:r>
            <a:r>
              <a:rPr lang="en-US" sz="3600" b="1" dirty="0" smtClean="0"/>
              <a:t>Two:</a:t>
            </a:r>
            <a:r>
              <a:rPr lang="en-US" sz="3600" b="1" dirty="0"/>
              <a:t>	</a:t>
            </a:r>
            <a:r>
              <a:rPr lang="en-US" sz="3600" dirty="0" smtClean="0"/>
              <a:t>Corrupt their Faith.</a:t>
            </a:r>
            <a:endParaRPr lang="en-US" sz="3600" dirty="0"/>
          </a:p>
          <a:p>
            <a:pPr marL="0" lvl="0" indent="0">
              <a:buNone/>
            </a:pPr>
            <a:r>
              <a:rPr lang="en-US" sz="3600" dirty="0" smtClean="0"/>
              <a:t>	</a:t>
            </a:r>
            <a:r>
              <a:rPr lang="en-US" sz="3600" b="1" dirty="0" smtClean="0"/>
              <a:t>Mar </a:t>
            </a:r>
            <a:r>
              <a:rPr lang="en-US" sz="3600" b="1" dirty="0"/>
              <a:t>3:27 </a:t>
            </a:r>
            <a:r>
              <a:rPr lang="en-US" sz="3600" dirty="0"/>
              <a:t>No man can enter into a strong </a:t>
            </a:r>
            <a:r>
              <a:rPr lang="en-US" sz="3600" dirty="0" smtClean="0"/>
              <a:t>man's house</a:t>
            </a:r>
            <a:r>
              <a:rPr lang="en-US" sz="3600" dirty="0"/>
              <a:t>, </a:t>
            </a:r>
            <a:r>
              <a:rPr lang="en-US" sz="3600" dirty="0" smtClean="0"/>
              <a:t>	and spoil </a:t>
            </a:r>
            <a:r>
              <a:rPr lang="en-US" sz="3600" dirty="0"/>
              <a:t>his </a:t>
            </a:r>
            <a:r>
              <a:rPr lang="en-US" sz="3600" dirty="0" smtClean="0"/>
              <a:t>goods</a:t>
            </a:r>
            <a:r>
              <a:rPr lang="en-US" sz="3600" dirty="0"/>
              <a:t>, except he will first bind </a:t>
            </a:r>
            <a:r>
              <a:rPr lang="en-US" sz="3600" dirty="0" smtClean="0"/>
              <a:t>the </a:t>
            </a:r>
            <a:r>
              <a:rPr lang="en-US" sz="3600" dirty="0"/>
              <a:t>strong </a:t>
            </a:r>
            <a:r>
              <a:rPr lang="en-US" sz="3600" dirty="0" smtClean="0"/>
              <a:t>	man</a:t>
            </a:r>
            <a:r>
              <a:rPr lang="en-US" sz="3600" dirty="0"/>
              <a:t>; </a:t>
            </a:r>
            <a:r>
              <a:rPr lang="en-US" sz="3600" dirty="0" smtClean="0"/>
              <a:t>and then </a:t>
            </a:r>
            <a:r>
              <a:rPr lang="en-US" sz="3600" dirty="0"/>
              <a:t>he will spoil </a:t>
            </a:r>
            <a:r>
              <a:rPr lang="en-US" sz="3600" dirty="0" smtClean="0"/>
              <a:t>his house.</a:t>
            </a:r>
          </a:p>
          <a:p>
            <a:pPr marL="0" lvl="0" indent="0">
              <a:buNone/>
            </a:pPr>
            <a:r>
              <a:rPr lang="en-US" sz="3600" dirty="0"/>
              <a:t>	</a:t>
            </a:r>
            <a:r>
              <a:rPr lang="en-US" sz="3600" b="1" dirty="0"/>
              <a:t>Pro 1:7 </a:t>
            </a:r>
            <a:r>
              <a:rPr lang="en-US" sz="3600" dirty="0"/>
              <a:t>The fear of the LORD is the beginning of </a:t>
            </a:r>
            <a:r>
              <a:rPr lang="en-US" sz="3600" dirty="0" smtClean="0"/>
              <a:t>	knowledge</a:t>
            </a:r>
            <a:r>
              <a:rPr lang="en-US" sz="3600" dirty="0"/>
              <a:t>: </a:t>
            </a:r>
            <a:r>
              <a:rPr lang="en-US" sz="3600" dirty="0" smtClean="0"/>
              <a:t>	but </a:t>
            </a:r>
            <a:r>
              <a:rPr lang="en-US" sz="3600" dirty="0"/>
              <a:t>fools </a:t>
            </a:r>
            <a:r>
              <a:rPr lang="en-US" sz="3600" dirty="0" smtClean="0"/>
              <a:t>despise </a:t>
            </a:r>
            <a:r>
              <a:rPr lang="en-US" sz="3600" dirty="0"/>
              <a:t>wisdom and instruction</a:t>
            </a:r>
            <a:r>
              <a:rPr lang="en-US" sz="3600" dirty="0" smtClean="0"/>
              <a:t>.</a:t>
            </a:r>
          </a:p>
          <a:p>
            <a:pPr marL="0" lvl="0" indent="0">
              <a:buNone/>
            </a:pPr>
            <a:r>
              <a:rPr lang="en-US" sz="3600" dirty="0" smtClean="0"/>
              <a:t>	</a:t>
            </a:r>
            <a:r>
              <a:rPr lang="en-US" sz="3600" b="1" dirty="0" err="1" smtClean="0"/>
              <a:t>Psa</a:t>
            </a:r>
            <a:r>
              <a:rPr lang="en-US" sz="3600" b="1" dirty="0" smtClean="0"/>
              <a:t> </a:t>
            </a:r>
            <a:r>
              <a:rPr lang="en-US" sz="3600" b="1" dirty="0"/>
              <a:t>34:11 </a:t>
            </a:r>
            <a:r>
              <a:rPr lang="en-US" sz="3600" dirty="0"/>
              <a:t>Come, ye children, hearken unto me: I </a:t>
            </a:r>
            <a:r>
              <a:rPr lang="en-US" sz="3600" dirty="0" smtClean="0"/>
              <a:t>will 	teach you </a:t>
            </a:r>
            <a:r>
              <a:rPr lang="en-US" sz="3600" dirty="0"/>
              <a:t>the fear of </a:t>
            </a:r>
            <a:r>
              <a:rPr lang="en-US" sz="3600" dirty="0" smtClean="0"/>
              <a:t>the </a:t>
            </a:r>
            <a:r>
              <a:rPr lang="en-US" sz="3600" dirty="0"/>
              <a:t>LORD.</a:t>
            </a:r>
          </a:p>
          <a:p>
            <a:pPr marL="0" lvl="0" indent="0">
              <a:buNone/>
            </a:pPr>
            <a:endParaRPr lang="en-US" dirty="0" smtClean="0"/>
          </a:p>
        </p:txBody>
      </p:sp>
      <p:sp>
        <p:nvSpPr>
          <p:cNvPr id="13" name="Title 12"/>
          <p:cNvSpPr>
            <a:spLocks noGrp="1"/>
          </p:cNvSpPr>
          <p:nvPr>
            <p:ph type="title"/>
          </p:nvPr>
        </p:nvSpPr>
        <p:spPr>
          <a:xfrm>
            <a:off x="1065212" y="76200"/>
            <a:ext cx="10360501" cy="914400"/>
          </a:xfrm>
        </p:spPr>
        <p:txBody>
          <a:bodyPr/>
          <a:lstStyle/>
          <a:p>
            <a:pPr algn="ctr"/>
            <a:r>
              <a:rPr lang="en-US" dirty="0" smtClean="0"/>
              <a:t>The phases of </a:t>
            </a:r>
            <a:r>
              <a:rPr lang="en-US" dirty="0" err="1" smtClean="0"/>
              <a:t>satan’s</a:t>
            </a:r>
            <a:r>
              <a:rPr lang="en-US" dirty="0" smtClean="0"/>
              <a:t> game plan</a:t>
            </a:r>
            <a:endParaRPr lang="en-US" dirty="0"/>
          </a:p>
        </p:txBody>
      </p:sp>
    </p:spTree>
    <p:extLst>
      <p:ext uri="{BB962C8B-B14F-4D97-AF65-F5344CB8AC3E}">
        <p14:creationId xmlns:p14="http://schemas.microsoft.com/office/powerpoint/2010/main" val="12949388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1000"/>
                                        <p:tgtEl>
                                          <p:spTgt spid="14">
                                            <p:txEl>
                                              <p:pRg st="0" end="0"/>
                                            </p:txEl>
                                          </p:spTgt>
                                        </p:tgtEl>
                                      </p:cBhvr>
                                    </p:animEffect>
                                    <p:anim calcmode="lin" valueType="num">
                                      <p:cBhvr>
                                        <p:cTn id="8"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4">
                                            <p:txEl>
                                              <p:pRg st="1" end="1"/>
                                            </p:txEl>
                                          </p:spTgt>
                                        </p:tgtEl>
                                        <p:attrNameLst>
                                          <p:attrName>style.visibility</p:attrName>
                                        </p:attrNameLst>
                                      </p:cBhvr>
                                      <p:to>
                                        <p:strVal val="visible"/>
                                      </p:to>
                                    </p:set>
                                    <p:animEffect transition="in" filter="barn(inVertical)">
                                      <p:cBhvr>
                                        <p:cTn id="14" dur="500"/>
                                        <p:tgtEl>
                                          <p:spTgt spid="1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animEffect transition="in" filter="fade">
                                      <p:cBhvr>
                                        <p:cTn id="19" dur="1000"/>
                                        <p:tgtEl>
                                          <p:spTgt spid="14">
                                            <p:txEl>
                                              <p:pRg st="3" end="3"/>
                                            </p:txEl>
                                          </p:spTgt>
                                        </p:tgtEl>
                                      </p:cBhvr>
                                    </p:animEffect>
                                    <p:anim calcmode="lin" valueType="num">
                                      <p:cBhvr>
                                        <p:cTn id="20"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xEl>
                                              <p:pRg st="4" end="4"/>
                                            </p:txEl>
                                          </p:spTgt>
                                        </p:tgtEl>
                                        <p:attrNameLst>
                                          <p:attrName>style.visibility</p:attrName>
                                        </p:attrNameLst>
                                      </p:cBhvr>
                                      <p:to>
                                        <p:strVal val="visible"/>
                                      </p:to>
                                    </p:set>
                                    <p:animEffect transition="in" filter="fade">
                                      <p:cBhvr>
                                        <p:cTn id="26" dur="1000"/>
                                        <p:tgtEl>
                                          <p:spTgt spid="14">
                                            <p:txEl>
                                              <p:pRg st="4" end="4"/>
                                            </p:txEl>
                                          </p:spTgt>
                                        </p:tgtEl>
                                      </p:cBhvr>
                                    </p:animEffect>
                                    <p:anim calcmode="lin" valueType="num">
                                      <p:cBhvr>
                                        <p:cTn id="27"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4">
                                            <p:txEl>
                                              <p:pRg st="5" end="5"/>
                                            </p:txEl>
                                          </p:spTgt>
                                        </p:tgtEl>
                                        <p:attrNameLst>
                                          <p:attrName>style.visibility</p:attrName>
                                        </p:attrNameLst>
                                      </p:cBhvr>
                                      <p:to>
                                        <p:strVal val="visible"/>
                                      </p:to>
                                    </p:set>
                                    <p:animEffect transition="in" filter="fade">
                                      <p:cBhvr>
                                        <p:cTn id="33" dur="1000"/>
                                        <p:tgtEl>
                                          <p:spTgt spid="14">
                                            <p:txEl>
                                              <p:pRg st="5" end="5"/>
                                            </p:txEl>
                                          </p:spTgt>
                                        </p:tgtEl>
                                      </p:cBhvr>
                                    </p:animEffect>
                                    <p:anim calcmode="lin" valueType="num">
                                      <p:cBhvr>
                                        <p:cTn id="34" dur="10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1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4">
                                            <p:txEl>
                                              <p:pRg st="6" end="6"/>
                                            </p:txEl>
                                          </p:spTgt>
                                        </p:tgtEl>
                                        <p:attrNameLst>
                                          <p:attrName>style.visibility</p:attrName>
                                        </p:attrNameLst>
                                      </p:cBhvr>
                                      <p:to>
                                        <p:strVal val="visible"/>
                                      </p:to>
                                    </p:set>
                                    <p:animEffect transition="in" filter="fade">
                                      <p:cBhvr>
                                        <p:cTn id="40" dur="1000"/>
                                        <p:tgtEl>
                                          <p:spTgt spid="14">
                                            <p:txEl>
                                              <p:pRg st="6" end="6"/>
                                            </p:txEl>
                                          </p:spTgt>
                                        </p:tgtEl>
                                      </p:cBhvr>
                                    </p:animEffect>
                                    <p:anim calcmode="lin" valueType="num">
                                      <p:cBhvr>
                                        <p:cTn id="41" dur="1000" fill="hold"/>
                                        <p:tgtEl>
                                          <p:spTgt spid="14">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1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0812" y="2133600"/>
            <a:ext cx="11811000" cy="4578531"/>
          </a:xfrm>
        </p:spPr>
        <p:txBody>
          <a:bodyPr>
            <a:normAutofit/>
          </a:bodyPr>
          <a:lstStyle/>
          <a:p>
            <a:pPr marL="0" lvl="0" indent="0">
              <a:buNone/>
            </a:pPr>
            <a:r>
              <a:rPr lang="en-US" sz="3600" b="1" dirty="0"/>
              <a:t>Phase One:</a:t>
            </a:r>
            <a:r>
              <a:rPr lang="en-US" sz="3600" dirty="0"/>
              <a:t>	Compromise the Father</a:t>
            </a:r>
            <a:r>
              <a:rPr lang="en-US" sz="3600" dirty="0" smtClean="0"/>
              <a:t>.</a:t>
            </a:r>
          </a:p>
          <a:p>
            <a:pPr marL="0" lvl="0" indent="0">
              <a:buNone/>
            </a:pPr>
            <a:r>
              <a:rPr lang="en-US" b="1" dirty="0" smtClean="0"/>
              <a:t>	</a:t>
            </a:r>
            <a:endParaRPr lang="en-US" dirty="0"/>
          </a:p>
          <a:p>
            <a:pPr marL="0" lvl="0" indent="0">
              <a:buNone/>
            </a:pPr>
            <a:r>
              <a:rPr lang="en-US" sz="3600" b="1" dirty="0"/>
              <a:t>Phase </a:t>
            </a:r>
            <a:r>
              <a:rPr lang="en-US" sz="3600" b="1" dirty="0" smtClean="0"/>
              <a:t>Two:</a:t>
            </a:r>
            <a:r>
              <a:rPr lang="en-US" sz="3600" b="1" dirty="0"/>
              <a:t>	</a:t>
            </a:r>
            <a:r>
              <a:rPr lang="en-US" sz="3600" b="1" dirty="0" smtClean="0"/>
              <a:t>	</a:t>
            </a:r>
            <a:r>
              <a:rPr lang="en-US" sz="3600" dirty="0" smtClean="0"/>
              <a:t>Corrupt their Faith.</a:t>
            </a:r>
            <a:endParaRPr lang="en-US" sz="3600" dirty="0"/>
          </a:p>
          <a:p>
            <a:pPr marL="0" lvl="0" indent="0">
              <a:buNone/>
            </a:pPr>
            <a:endParaRPr lang="en-US" sz="3600" dirty="0"/>
          </a:p>
          <a:p>
            <a:pPr marL="0" lvl="0" indent="0">
              <a:buClr>
                <a:srgbClr val="DDDDDD"/>
              </a:buClr>
              <a:buNone/>
            </a:pPr>
            <a:r>
              <a:rPr lang="en-US" sz="3600" b="1" dirty="0">
                <a:solidFill>
                  <a:prstClr val="white"/>
                </a:solidFill>
              </a:rPr>
              <a:t>Phase </a:t>
            </a:r>
            <a:r>
              <a:rPr lang="en-US" sz="3600" b="1" dirty="0" smtClean="0">
                <a:solidFill>
                  <a:prstClr val="white"/>
                </a:solidFill>
              </a:rPr>
              <a:t>Three:</a:t>
            </a:r>
            <a:r>
              <a:rPr lang="en-US" sz="3600" b="1" dirty="0">
                <a:solidFill>
                  <a:prstClr val="white"/>
                </a:solidFill>
              </a:rPr>
              <a:t>	</a:t>
            </a:r>
            <a:r>
              <a:rPr lang="en-US" sz="3600" dirty="0" smtClean="0">
                <a:solidFill>
                  <a:prstClr val="white"/>
                </a:solidFill>
              </a:rPr>
              <a:t>Claim their Future.</a:t>
            </a:r>
            <a:endParaRPr lang="en-US" sz="3600" dirty="0">
              <a:solidFill>
                <a:prstClr val="white"/>
              </a:solidFill>
            </a:endParaRPr>
          </a:p>
          <a:p>
            <a:pPr marL="0" lvl="0" indent="0">
              <a:buNone/>
            </a:pPr>
            <a:endParaRPr lang="en-US" dirty="0" smtClean="0"/>
          </a:p>
        </p:txBody>
      </p:sp>
      <p:sp>
        <p:nvSpPr>
          <p:cNvPr id="13" name="Title 12"/>
          <p:cNvSpPr>
            <a:spLocks noGrp="1"/>
          </p:cNvSpPr>
          <p:nvPr>
            <p:ph type="title"/>
          </p:nvPr>
        </p:nvSpPr>
        <p:spPr>
          <a:xfrm>
            <a:off x="1065212" y="533400"/>
            <a:ext cx="10360501" cy="914400"/>
          </a:xfrm>
        </p:spPr>
        <p:txBody>
          <a:bodyPr/>
          <a:lstStyle/>
          <a:p>
            <a:pPr algn="ctr"/>
            <a:r>
              <a:rPr lang="en-US" dirty="0" smtClean="0"/>
              <a:t>The phases of </a:t>
            </a:r>
            <a:r>
              <a:rPr lang="en-US" dirty="0" err="1" smtClean="0"/>
              <a:t>satan’s</a:t>
            </a:r>
            <a:r>
              <a:rPr lang="en-US" dirty="0" smtClean="0"/>
              <a:t> game plan</a:t>
            </a:r>
            <a:endParaRPr lang="en-US" dirty="0"/>
          </a:p>
        </p:txBody>
      </p:sp>
    </p:spTree>
    <p:extLst>
      <p:ext uri="{BB962C8B-B14F-4D97-AF65-F5344CB8AC3E}">
        <p14:creationId xmlns:p14="http://schemas.microsoft.com/office/powerpoint/2010/main" val="41692841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xEl>
                                              <p:pRg st="4" end="4"/>
                                            </p:txEl>
                                          </p:spTgt>
                                        </p:tgtEl>
                                        <p:attrNameLst>
                                          <p:attrName>style.visibility</p:attrName>
                                        </p:attrNameLst>
                                      </p:cBhvr>
                                      <p:to>
                                        <p:strVal val="visible"/>
                                      </p:to>
                                    </p:set>
                                    <p:animEffect transition="in" filter="fade">
                                      <p:cBhvr>
                                        <p:cTn id="7" dur="1000"/>
                                        <p:tgtEl>
                                          <p:spTgt spid="14">
                                            <p:txEl>
                                              <p:pRg st="4" end="4"/>
                                            </p:txEl>
                                          </p:spTgt>
                                        </p:tgtEl>
                                      </p:cBhvr>
                                    </p:animEffect>
                                    <p:anim calcmode="lin" valueType="num">
                                      <p:cBhvr>
                                        <p:cTn id="8"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theme/theme1.xml><?xml version="1.0" encoding="utf-8"?>
<a:theme xmlns:a="http://schemas.openxmlformats.org/drawingml/2006/main" name="Crimson landscape design 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ln w="1905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Crimson landscape design template" id="{73D20169-401E-4972-B02F-4B0444B70099}" vid="{315B30EE-3D96-471E-B16F-FC3628778332}"/>
    </a:ext>
  </a:extLst>
</a:theme>
</file>

<file path=ppt/theme/theme2.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E82CB02-9625-4F39-9A5B-61405831A8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Crimson landscape design slides</Template>
  <TotalTime>0</TotalTime>
  <Words>342</Words>
  <Application>Microsoft Office PowerPoint</Application>
  <PresentationFormat>Custom</PresentationFormat>
  <Paragraphs>36</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Cambria</vt:lpstr>
      <vt:lpstr>Century Gothic</vt:lpstr>
      <vt:lpstr>Crimson landscape design template</vt:lpstr>
      <vt:lpstr>Satan’s game plan for children</vt:lpstr>
      <vt:lpstr>How important is a father?</vt:lpstr>
      <vt:lpstr>How important is a father?</vt:lpstr>
      <vt:lpstr>The sons of eli</vt:lpstr>
      <vt:lpstr>The phases of satan’s game plan</vt:lpstr>
      <vt:lpstr>The phases of satan’s game plan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2016-06-18T23:21:08Z</dcterms:created>
  <dcterms:modified xsi:type="dcterms:W3CDTF">2016-06-19T11:36:08Z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TC034605129991</vt:lpwstr>
  </property>
</Properties>
</file>